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unito Semi Bold" panose="020B0604020202020204" charset="-18"/>
      <p:regular r:id="rId14"/>
    </p:embeddedFont>
    <p:embeddedFont>
      <p:font typeface="PT Sans" panose="020B0604020202020204" charset="-18"/>
      <p:regular r:id="rId15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47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6915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MindFit AI: Személyre szabott út az egészségesebb élethez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4017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97A4D92-ADCD-44A4-AA38-B7BE29543413}"/>
              </a:ext>
            </a:extLst>
          </p:cNvPr>
          <p:cNvSpPr/>
          <p:nvPr/>
        </p:nvSpPr>
        <p:spPr>
          <a:xfrm>
            <a:off x="12801600" y="7772400"/>
            <a:ext cx="1714500" cy="342900"/>
          </a:xfrm>
          <a:prstGeom prst="rect">
            <a:avLst/>
          </a:prstGeom>
          <a:solidFill>
            <a:srgbClr val="000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04ADF8AD-021C-4337-A47B-546EF844EC33}"/>
              </a:ext>
            </a:extLst>
          </p:cNvPr>
          <p:cNvSpPr/>
          <p:nvPr/>
        </p:nvSpPr>
        <p:spPr>
          <a:xfrm>
            <a:off x="12694086" y="7732276"/>
            <a:ext cx="1822014" cy="383024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3038F48-DCFF-4E42-99D1-84C6184C9CFA}"/>
              </a:ext>
            </a:extLst>
          </p:cNvPr>
          <p:cNvSpPr txBox="1"/>
          <p:nvPr/>
        </p:nvSpPr>
        <p:spPr>
          <a:xfrm>
            <a:off x="6223000" y="3343096"/>
            <a:ext cx="491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MindFit</a:t>
            </a:r>
            <a:r>
              <a:rPr lang="hu-HU" dirty="0">
                <a:solidFill>
                  <a:schemeClr val="bg1"/>
                </a:solidFill>
              </a:rPr>
              <a:t> – Tudd meg, mi rejlik benned!</a:t>
            </a:r>
          </a:p>
          <a:p>
            <a:endParaRPr lang="hu-H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4771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Az egészséges életmód kihívásai a modern világban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3450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mai rohanó világban nehéz időt találni az egészségre. A stressz, a helytelen táplálkozás és a mozgásszegény életmód mind kihívást jelentenek. A MindFit AI segít leküzdeni ezeket az akadályokat.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9090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Stressz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50033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Munkahelyi és magánéleti nyomás.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9090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Táplálkozás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5500330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Gyorséttermek és feldolgozott élelmiszerek.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49090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Mozgás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550033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Időhiány és ülő életmód.</a:t>
            </a:r>
            <a:endParaRPr lang="en-US" sz="1850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10B7A29-9517-4D73-81F0-1993450EC68A}"/>
              </a:ext>
            </a:extLst>
          </p:cNvPr>
          <p:cNvSpPr/>
          <p:nvPr/>
        </p:nvSpPr>
        <p:spPr>
          <a:xfrm>
            <a:off x="12801600" y="7772400"/>
            <a:ext cx="1714500" cy="342900"/>
          </a:xfrm>
          <a:prstGeom prst="rect">
            <a:avLst/>
          </a:prstGeom>
          <a:solidFill>
            <a:srgbClr val="000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B85E08CC-3E27-449B-A2D7-CCE15F06C83E}"/>
              </a:ext>
            </a:extLst>
          </p:cNvPr>
          <p:cNvSpPr/>
          <p:nvPr/>
        </p:nvSpPr>
        <p:spPr>
          <a:xfrm>
            <a:off x="12694086" y="7732276"/>
            <a:ext cx="1822014" cy="383024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470" y="659725"/>
            <a:ext cx="7637859" cy="1265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A MindFit AI platform bemutatása és főbb funkciói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39470" y="2248376"/>
            <a:ext cx="7637859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 MindFit AI egy intelligens platform, amely személyre szabott javaslatokat kínál a felhasználóknak. Funkcióink közé tartozik a táplálkozási tanácsadás, edzéstervek, stresszkezelési technikák és mentális egészségügyi támogatás.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70" y="3523059"/>
            <a:ext cx="523756" cy="5237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9470" y="4261961"/>
            <a:ext cx="233076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Táplálkozás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39470" y="4707374"/>
            <a:ext cx="2330768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Személyre szabott étrendek.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016" y="3523059"/>
            <a:ext cx="523756" cy="5237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016" y="4261961"/>
            <a:ext cx="233076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Mozgás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8893016" y="4707374"/>
            <a:ext cx="233076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Egyéni edzéstervek.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6562" y="3523059"/>
            <a:ext cx="523756" cy="5237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6562" y="4261961"/>
            <a:ext cx="233076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Stresszkezelés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1546562" y="4707374"/>
            <a:ext cx="233076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Relaxációs technikák.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470" y="6041350"/>
            <a:ext cx="523756" cy="5237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39470" y="6780252"/>
            <a:ext cx="233076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Mentális egészség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6239470" y="7225665"/>
            <a:ext cx="233076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Támogató tartalmak.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6E96D901-298C-472F-BE85-3C589D8BC942}"/>
              </a:ext>
            </a:extLst>
          </p:cNvPr>
          <p:cNvSpPr/>
          <p:nvPr/>
        </p:nvSpPr>
        <p:spPr>
          <a:xfrm>
            <a:off x="12801600" y="7772400"/>
            <a:ext cx="1714500" cy="342900"/>
          </a:xfrm>
          <a:prstGeom prst="rect">
            <a:avLst/>
          </a:prstGeom>
          <a:solidFill>
            <a:srgbClr val="000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075E6B42-8E08-4D6B-88A1-AFD3178A2A90}"/>
              </a:ext>
            </a:extLst>
          </p:cNvPr>
          <p:cNvSpPr/>
          <p:nvPr/>
        </p:nvSpPr>
        <p:spPr>
          <a:xfrm>
            <a:off x="12694086" y="7732276"/>
            <a:ext cx="1822014" cy="383024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416" y="549235"/>
            <a:ext cx="7745968" cy="1174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Személyre szabott AI asszisztens: Hogyan működik?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85416" y="2023467"/>
            <a:ext cx="7745968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Az AI asszisztens figyeli </a:t>
            </a:r>
            <a:r>
              <a:rPr lang="en-US" sz="15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az</a:t>
            </a: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előrehalad</a:t>
            </a:r>
            <a:r>
              <a:rPr lang="hu-HU" sz="15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ásodat</a:t>
            </a: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, és ennek megfelelően alakítja a javaslatokat. </a:t>
            </a:r>
            <a:r>
              <a:rPr lang="en-US" sz="15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Tanul</a:t>
            </a: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a </a:t>
            </a:r>
            <a:r>
              <a:rPr lang="en-US" sz="15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szokásai</a:t>
            </a:r>
            <a:r>
              <a:rPr lang="hu-HU" sz="15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dból</a:t>
            </a: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, hogy a leghatékonyabb támogatást nyújtsa.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16" y="2887266"/>
            <a:ext cx="998577" cy="11983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3554" y="3086933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Adatgyűjtés</a:t>
            </a:r>
            <a:endParaRPr lang="en-US" sz="155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500463" y="3474006"/>
            <a:ext cx="644783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 AI </a:t>
            </a:r>
            <a:r>
              <a:rPr lang="en-US" sz="15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elemzi</a:t>
            </a: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 </a:t>
            </a:r>
            <a:r>
              <a:rPr lang="en-US" sz="15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adata</a:t>
            </a:r>
            <a:r>
              <a:rPr lang="hu-HU" sz="15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idat</a:t>
            </a: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416" y="4085630"/>
            <a:ext cx="998577" cy="11983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3554" y="4285298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Tanulás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483554" y="4698802"/>
            <a:ext cx="644783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Az AI </a:t>
            </a:r>
            <a:r>
              <a:rPr lang="en-US" sz="15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tanul</a:t>
            </a: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a </a:t>
            </a:r>
            <a:r>
              <a:rPr lang="en-US" sz="15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szokásai</a:t>
            </a:r>
            <a:r>
              <a:rPr lang="hu-HU" sz="15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dból</a:t>
            </a: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416" y="5283994"/>
            <a:ext cx="998577" cy="11983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3554" y="5483662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Személyre szabás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483554" y="5897166"/>
            <a:ext cx="644783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Az AI javaslatokat tesz.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416" y="6482358"/>
            <a:ext cx="998577" cy="119836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3554" y="6682026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Visszacsatolás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483554" y="7095530"/>
            <a:ext cx="644783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hu-HU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</a:t>
            </a:r>
            <a:r>
              <a:rPr lang="en-US" sz="15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isszajelzést</a:t>
            </a: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ad az AI-nak.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27CEA1A8-2FCB-497B-9532-ACF09EDEF12E}"/>
              </a:ext>
            </a:extLst>
          </p:cNvPr>
          <p:cNvSpPr/>
          <p:nvPr/>
        </p:nvSpPr>
        <p:spPr>
          <a:xfrm>
            <a:off x="12801600" y="7772400"/>
            <a:ext cx="1714500" cy="342900"/>
          </a:xfrm>
          <a:prstGeom prst="rect">
            <a:avLst/>
          </a:prstGeom>
          <a:solidFill>
            <a:srgbClr val="000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E205FE21-CA1D-4C09-80A9-0EA6990C74B6}"/>
              </a:ext>
            </a:extLst>
          </p:cNvPr>
          <p:cNvSpPr/>
          <p:nvPr/>
        </p:nvSpPr>
        <p:spPr>
          <a:xfrm>
            <a:off x="12694086" y="7732276"/>
            <a:ext cx="1822014" cy="383024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246" y="666274"/>
            <a:ext cx="7875508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Négy fő pillér: Táplálkozás, Mozgás, Stresszkezelés, Mentális egészség</a:t>
            </a:r>
            <a:endParaRPr lang="en-US" sz="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4246" y="2003941"/>
            <a:ext cx="7875508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 MindFit AI négy fő területre összpontosít, hogy átfogó támogatást nyújtson az egészséges élethez. A táplálkozás, mozgás, stresszkezelés és mentális egészség mind egyformán fontosak a teljes jóléthez.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4246" y="2787610"/>
            <a:ext cx="7875508" cy="1057989"/>
          </a:xfrm>
          <a:prstGeom prst="roundRect">
            <a:avLst>
              <a:gd name="adj" fmla="val 25693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30699" y="2984063"/>
            <a:ext cx="213193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Táplálkozás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0699" y="3359229"/>
            <a:ext cx="748260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Egészséges étrend kialakítása.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4246" y="4026813"/>
            <a:ext cx="7875508" cy="1057989"/>
          </a:xfrm>
          <a:prstGeom prst="roundRect">
            <a:avLst>
              <a:gd name="adj" fmla="val 25693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30699" y="4223266"/>
            <a:ext cx="213193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Mozgás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30699" y="4598432"/>
            <a:ext cx="748260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Rendszeres testmozgás.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4246" y="5266015"/>
            <a:ext cx="7875508" cy="1057989"/>
          </a:xfrm>
          <a:prstGeom prst="roundRect">
            <a:avLst>
              <a:gd name="adj" fmla="val 25693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0699" y="5462468"/>
            <a:ext cx="213193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Stresszkezelés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30699" y="5837634"/>
            <a:ext cx="748260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Hatékony stresszoldás.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34246" y="6505218"/>
            <a:ext cx="7875508" cy="1057989"/>
          </a:xfrm>
          <a:prstGeom prst="roundRect">
            <a:avLst>
              <a:gd name="adj" fmla="val 25693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30699" y="6701671"/>
            <a:ext cx="213193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Mentális egészség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30699" y="7076837"/>
            <a:ext cx="748260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Érzelmi egyensúly.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6335"/>
            <a:ext cx="79812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Sikertörténetek és eredmények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159557"/>
            <a:ext cx="12954952" cy="945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hu-H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Közösségi tér, ahol a felhasználók megoszthatják egymással tapasztalataikat, kérdéseiket vagy motivációs történeteiket.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374350"/>
            <a:ext cx="4078962" cy="25209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61944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Anna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6690003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10 kg fogyás.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3374350"/>
            <a:ext cx="4078962" cy="25209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75659" y="61944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Péter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75659" y="6690003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Jobb állóképesség.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3374350"/>
            <a:ext cx="4079081" cy="25210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3595" y="61945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Kata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713595" y="6690122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Csökkent stressz.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44EFCD39-D9A1-4170-91A3-8EE9426132E0}"/>
              </a:ext>
            </a:extLst>
          </p:cNvPr>
          <p:cNvSpPr/>
          <p:nvPr/>
        </p:nvSpPr>
        <p:spPr>
          <a:xfrm>
            <a:off x="12801600" y="7772400"/>
            <a:ext cx="1714500" cy="342900"/>
          </a:xfrm>
          <a:prstGeom prst="rect">
            <a:avLst/>
          </a:prstGeom>
          <a:solidFill>
            <a:srgbClr val="000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D4AE5B81-EA07-43DE-8C0C-C2667CFB78DC}"/>
              </a:ext>
            </a:extLst>
          </p:cNvPr>
          <p:cNvSpPr/>
          <p:nvPr/>
        </p:nvSpPr>
        <p:spPr>
          <a:xfrm>
            <a:off x="12694086" y="7732276"/>
            <a:ext cx="1822014" cy="383024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12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3488353"/>
            <a:ext cx="12961144" cy="1402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Csatlakozzon a MindFit közösséghez: Következő lépések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4628" y="5398294"/>
            <a:ext cx="12961144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Regisztráljon a MindFit AI platformon még ma, és kezdje el az egészségesebb élethez vezető utat! Fedezze fel a személyre szabott javaslatokat, és élvezze a közösség támogatását.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34628" y="6697742"/>
            <a:ext cx="536615" cy="536615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1911" y="6797635"/>
            <a:ext cx="20204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09725" y="6697742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Regisztráció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609725" y="7191494"/>
            <a:ext cx="3386257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Hozzon létre egy fiókot.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34464" y="6697742"/>
            <a:ext cx="536615" cy="536615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01747" y="6797635"/>
            <a:ext cx="20204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09561" y="6697742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Személyre szabás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09561" y="7191494"/>
            <a:ext cx="3386257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Állítsa be a preferenciáit.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34299" y="6697742"/>
            <a:ext cx="536615" cy="536615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01582" y="6797635"/>
            <a:ext cx="20204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09396" y="6697742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Kezdés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409396" y="7191494"/>
            <a:ext cx="3386257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Kezdje el az egészséges életet!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A5D8D24-7673-4AC0-A8AB-3FC42842B195}"/>
              </a:ext>
            </a:extLst>
          </p:cNvPr>
          <p:cNvSpPr/>
          <p:nvPr/>
        </p:nvSpPr>
        <p:spPr>
          <a:xfrm>
            <a:off x="12801600" y="7772400"/>
            <a:ext cx="1714500" cy="342900"/>
          </a:xfrm>
          <a:prstGeom prst="rect">
            <a:avLst/>
          </a:prstGeom>
          <a:solidFill>
            <a:srgbClr val="000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357</Words>
  <Application>Microsoft Office PowerPoint</Application>
  <PresentationFormat>Egyéni</PresentationFormat>
  <Paragraphs>66</Paragraphs>
  <Slides>7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3" baseType="lpstr">
      <vt:lpstr>Calibri</vt:lpstr>
      <vt:lpstr>Arial</vt:lpstr>
      <vt:lpstr>PT Sans</vt:lpstr>
      <vt:lpstr>Times New Roman</vt:lpstr>
      <vt:lpstr>Nunito Semi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Herczeg András Gábor</cp:lastModifiedBy>
  <cp:revision>6</cp:revision>
  <dcterms:created xsi:type="dcterms:W3CDTF">2025-02-20T07:06:18Z</dcterms:created>
  <dcterms:modified xsi:type="dcterms:W3CDTF">2025-02-20T07:41:07Z</dcterms:modified>
</cp:coreProperties>
</file>